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17" r:id="rId2"/>
    <p:sldId id="1946" r:id="rId3"/>
    <p:sldId id="1947" r:id="rId4"/>
    <p:sldId id="1948" r:id="rId5"/>
    <p:sldId id="1949" r:id="rId6"/>
    <p:sldId id="195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474. KA MAWH HONG LAKKHIATSAK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He Took My Sins Away</a:t>
            </a:r>
          </a:p>
          <a:p>
            <a:r>
              <a:rPr lang="en-US" sz="1500" dirty="0"/>
              <a:t>1 Pet. 2:24</a:t>
            </a:r>
          </a:p>
          <a:p>
            <a:r>
              <a:rPr lang="en-US" sz="1500" dirty="0"/>
              <a:t>Mrs. M.J. Harris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1777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63397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4452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879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kimawhsak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lakkhiatsak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874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5023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221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474. KA MAWH HONG LAKKHIATSAK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2018-12-15T07:48:24Z</dcterms:modified>
</cp:coreProperties>
</file>